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Amatic SC" panose="020B0604020202020204" charset="-79"/>
      <p:regular r:id="rId12"/>
      <p:bold r:id="rId13"/>
    </p:embeddedFont>
    <p:embeddedFont>
      <p:font typeface="Source Code Pro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customXml" Target="../customXml/item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29a41ab6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29a41ab60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929a41ab60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929a41ab60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29a41ab60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29a41ab60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929a41ab6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929a41ab6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29a41ab60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29a41ab60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929a41ab60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929a41ab60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929a41ab60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929a41ab60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29a41ab60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29a41ab60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hidnawalkabout.com.au/5-amazing-facts-wedge-tailed-eagle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10000birds.com/eastern-curlew-in-australia.htm" TargetMode="External"/><Relationship Id="rId5" Type="http://schemas.openxmlformats.org/officeDocument/2006/relationships/hyperlink" Target="https://web.archive.org/web/20110304185846/http:/environment.gov.au/biodiversity/threatened/publications/recovery/pubs/draft-for-comment-.pdf" TargetMode="External"/><Relationship Id="rId4" Type="http://schemas.openxmlformats.org/officeDocument/2006/relationships/hyperlink" Target="https://www.australiangeographic.com.au/news/2018/03/scientists-call-on-the-public-to-look-to-the-sky-to-help-the-tassie-wedge-tailed-eagl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TASMANIAN WEDGE-TAILED EAGLE</a:t>
            </a: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Endangered Wedge-tailed Eagle Subspecies 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-275613" y="-81950"/>
            <a:ext cx="9581476" cy="563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Tasmanian Wedge-Tailed Eagle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49674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3C3C3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Scientific Name:</a:t>
            </a:r>
            <a:r>
              <a:rPr lang="en" sz="2200">
                <a:solidFill>
                  <a:srgbClr val="3C3C3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2200" i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Aquila audax fleayi </a:t>
            </a:r>
            <a:endParaRPr sz="2200" i="1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Location: </a:t>
            </a:r>
            <a:b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Found only in Tasmania and nearby islands.</a:t>
            </a:r>
            <a:endParaRPr sz="2200" b="1">
              <a:solidFill>
                <a:srgbClr val="3C3C3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C3C3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Has territories that are very widely dispersed across the low and high lands of Tasmania.</a:t>
            </a:r>
            <a:endParaRPr sz="2200">
              <a:solidFill>
                <a:srgbClr val="3C3C3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5625" y="1093850"/>
            <a:ext cx="2915699" cy="374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Tasmanian Wedge-Tailed Eagle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51153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3C3C3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Habitat:</a:t>
            </a:r>
            <a:r>
              <a:rPr lang="en" sz="2200">
                <a:solidFill>
                  <a:srgbClr val="3C3C3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They have in a variety of habitats, from the sea coast to high alpine regions in the mountains. In general, they prefer open or wooded country, and avoid rainforest and coastal heaths.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5700" y="1228675"/>
            <a:ext cx="2809641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Tasmanian Wedge-Tailed Eagle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40671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Diet: </a:t>
            </a:r>
            <a:b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Mainly mammals, lizards and birds, mostly introduced species. 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200" b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Population: </a:t>
            </a:r>
            <a:br>
              <a:rPr lang="en" sz="2200" b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Believed less than 1000 birds remaining with fewer than 80 pairs of eagles successfully breeding each year.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28675"/>
            <a:ext cx="4301100" cy="3440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Tasmanian Wedge-Tailed Eagle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60400"/>
            <a:ext cx="42603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Population Threats:</a:t>
            </a:r>
            <a:endParaRPr sz="2200" b="1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Apex predator but can have conflict with the white-bellied sea eagle over nest-sites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Indirect poisoning from baits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Hunted by landowners 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Victim of highway traffic 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Habitat loss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28675"/>
            <a:ext cx="4460399" cy="3084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Tasmanian Wedge-Tailed Eagle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093850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Intervention:</a:t>
            </a:r>
            <a:endParaRPr sz="2200" b="1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Recovery Plan has been put into </a:t>
            </a:r>
            <a:b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place by the Tasmanian government.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There are two main objectives: 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683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494949"/>
              </a:buClr>
              <a:buSzPts val="2200"/>
              <a:buFont typeface="Arial"/>
              <a:buAutoNum type="arabicPeriod"/>
            </a:pP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 identify nesting sites so that they can be protected from further forest clearing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683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200"/>
              <a:buFont typeface="Arial"/>
              <a:buAutoNum type="arabicPeriod"/>
            </a:pPr>
            <a:r>
              <a:rPr lang="en" sz="2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 educate landowners and enlist their support in conservation of wedge-tailed eagles.</a:t>
            </a: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5050" y="1374025"/>
            <a:ext cx="4008951" cy="1603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Tasmanian Wedge-Tailed Eagle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093850"/>
            <a:ext cx="52518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Why you should donate:</a:t>
            </a:r>
            <a:endParaRPr sz="2200" b="1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683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494949"/>
              </a:buClr>
              <a:buSzPts val="2200"/>
              <a:buFont typeface="Arial"/>
              <a:buChar char="-"/>
            </a:pPr>
            <a:r>
              <a:rPr lang="en" sz="20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They have a wingspan of over 2.3m, the largest bird of prey in Australia </a:t>
            </a:r>
            <a:br>
              <a:rPr lang="en" sz="20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Plus their nests are 2m in diameter and 4m deep!</a:t>
            </a:r>
            <a:endParaRPr sz="12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000"/>
              <a:buFont typeface="Arial"/>
              <a:buChar char="-"/>
            </a:pPr>
            <a:r>
              <a:rPr lang="en" sz="20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They only feed only sickly or dead livestock and are not a threat to the farming industry </a:t>
            </a: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l="11994" r="10922"/>
          <a:stretch/>
        </p:blipFill>
        <p:spPr>
          <a:xfrm>
            <a:off x="5563500" y="1269600"/>
            <a:ext cx="3436601" cy="282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Tasmanian Wedge-Tailed Eagle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093850"/>
            <a:ext cx="4773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Why you should donate:</a:t>
            </a: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494949"/>
              </a:buClr>
              <a:buSzPts val="2000"/>
              <a:buFont typeface="Arial"/>
              <a:buChar char="-"/>
            </a:pPr>
            <a:r>
              <a:rPr lang="en" sz="20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As scavengers, they keep an ecosystem free of the bodies of dead animals, or carrion, breaking down this organic material and recycle it into the ecosystem as nutrients.</a:t>
            </a: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000"/>
              <a:buFont typeface="Arial"/>
              <a:buChar char="-"/>
            </a:pPr>
            <a:r>
              <a:rPr lang="en" sz="20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similar successful recovery plan has been implemented on the mainland for other endangered birds</a:t>
            </a: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7250" y="847275"/>
            <a:ext cx="3974350" cy="41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Tasmanian Wedge-Tailed Eagle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311700" y="1093850"/>
            <a:ext cx="86088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References  </a:t>
            </a: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494949"/>
              </a:buClr>
              <a:buSzPts val="2000"/>
              <a:buFont typeface="Arial"/>
              <a:buChar char="-"/>
            </a:pPr>
            <a:r>
              <a:rPr lang="en" sz="20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https://www.echidnawalkabout.com.au/5-amazing-facts-wedge-tailed-eagle/</a:t>
            </a:r>
            <a:r>
              <a:rPr lang="en" sz="20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000"/>
              <a:buFont typeface="Arial"/>
              <a:buChar char="-"/>
            </a:pPr>
            <a:r>
              <a:rPr lang="en" sz="20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https://www.australiangeographic.com.au/news/2018/03/scientists-call-on-the-public-to-look-to-the-sky-to-help-the-tassie-wedge-tailed-eagle/</a:t>
            </a: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000"/>
              <a:buFont typeface="Arial"/>
              <a:buChar char="-"/>
            </a:pPr>
            <a:r>
              <a:rPr lang="en" sz="20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/>
              </a:rPr>
              <a:t>https://web.archive.org/web/20110304185846/http://environment.gov.au/biodiversity/threatened/publications/recovery/pubs/draft-for-comment-.pdf</a:t>
            </a: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2000"/>
              <a:buFont typeface="Arial"/>
              <a:buChar char="-"/>
            </a:pPr>
            <a:r>
              <a:rPr lang="en" sz="20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6"/>
              </a:rPr>
              <a:t>https://www.10000birds.com/eastern-curlew-in-australia.htm</a:t>
            </a:r>
            <a:r>
              <a:rPr lang="en" sz="200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2000">
              <a:solidFill>
                <a:srgbClr val="49494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5c732d2-f217-444a-91d8-37c5714ca695">
      <UserInfo>
        <DisplayName/>
        <AccountId xsi:nil="true"/>
        <AccountType/>
      </UserInfo>
    </SharedWithUsers>
    <MediaLengthInSeconds xmlns="8f659357-f805-491c-ad0b-5621b2de6466" xsi:nil="true"/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5515C14-5EAB-4A84-AA4A-245598A3AEA2}"/>
</file>

<file path=customXml/itemProps2.xml><?xml version="1.0" encoding="utf-8"?>
<ds:datastoreItem xmlns:ds="http://schemas.openxmlformats.org/officeDocument/2006/customXml" ds:itemID="{7677430B-77E6-4E96-A4C7-490100A4C479}"/>
</file>

<file path=customXml/itemProps3.xml><?xml version="1.0" encoding="utf-8"?>
<ds:datastoreItem xmlns:ds="http://schemas.openxmlformats.org/officeDocument/2006/customXml" ds:itemID="{E66089F1-3F10-4C7D-9FD0-D7317E78F0C6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394</Words>
  <Application>Microsoft Office PowerPoint</Application>
  <PresentationFormat>On-screen Show (16:9)</PresentationFormat>
  <Paragraphs>40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Source Code Pro</vt:lpstr>
      <vt:lpstr>Arial</vt:lpstr>
      <vt:lpstr>Amatic SC</vt:lpstr>
      <vt:lpstr>Beach Day</vt:lpstr>
      <vt:lpstr>TASMANIAN WEDGE-TAILED EAGLE</vt:lpstr>
      <vt:lpstr>Tasmanian Wedge-Tailed Eagle  </vt:lpstr>
      <vt:lpstr>Tasmanian Wedge-Tailed Eagle   </vt:lpstr>
      <vt:lpstr>Tasmanian Wedge-Tailed Eagle   </vt:lpstr>
      <vt:lpstr>Tasmanian Wedge-Tailed Eagle   </vt:lpstr>
      <vt:lpstr>Tasmanian Wedge-Tailed Eagle   </vt:lpstr>
      <vt:lpstr>Tasmanian Wedge-Tailed Eagle   </vt:lpstr>
      <vt:lpstr>Tasmanian Wedge-Tailed Eagle   </vt:lpstr>
      <vt:lpstr>Tasmanian Wedge-Tailed Eagle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TASMANIAN WEDGE-TAILED EAGLE</dc:title>
  <dc:creator>MissAlex</dc:creator>
  <cp:lastModifiedBy>Shanae Alexander</cp:lastModifiedBy>
  <cp:revision>1</cp:revision>
  <dcterms:modified xsi:type="dcterms:W3CDTF">2020-08-27T00:27:40Z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r8>46400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_SourceUrl">
    <vt:lpwstr/>
  </property>
  <property fmtid="{D5CDD505-2E9C-101B-9397-08002B2CF9AE}" pid="9" name="_SharedFileIndex">
    <vt:lpwstr/>
  </property>
  <property fmtid="{D5CDD505-2E9C-101B-9397-08002B2CF9AE}" pid="10" name="ComplianceAssetId">
    <vt:lpwstr/>
  </property>
  <property fmtid="{D5CDD505-2E9C-101B-9397-08002B2CF9AE}" pid="11" name="TemplateUrl">
    <vt:lpwstr/>
  </property>
</Properties>
</file>